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ov" ContentType="vide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9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October 30,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October 30,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October 30,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October 30,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hyperlink" Target="http://www.youtube.com/watch?v=bBeieGouXbQ" TargetMode="Externa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From Propaganda to “Limited Effects”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400" dirty="0" smtClean="0"/>
              <a:t>Justin Murphy, PhD</a:t>
            </a:r>
          </a:p>
          <a:p>
            <a:r>
              <a:rPr lang="en-US" sz="1400" dirty="0" smtClean="0"/>
              <a:t>University of Southampton</a:t>
            </a:r>
          </a:p>
          <a:p>
            <a:r>
              <a:rPr lang="en-US" sz="1400" dirty="0" err="1" smtClean="0"/>
              <a:t>Jmrphy.net</a:t>
            </a:r>
            <a:endParaRPr lang="en-US" sz="1400" dirty="0" smtClean="0"/>
          </a:p>
          <a:p>
            <a:r>
              <a:rPr lang="en-US" sz="1400" dirty="0" smtClean="0"/>
              <a:t>@</a:t>
            </a:r>
            <a:r>
              <a:rPr lang="en-US" sz="1400" dirty="0" err="1" smtClean="0"/>
              <a:t>jmrphy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411921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Conventional Wisdom, 1920</a:t>
            </a:r>
            <a:r>
              <a:rPr lang="en-US" sz="2000" dirty="0" smtClean="0"/>
              <a:t>s </a:t>
            </a:r>
            <a:r>
              <a:rPr lang="en-US" dirty="0" smtClean="0"/>
              <a:t>– 1950</a:t>
            </a:r>
            <a:r>
              <a:rPr lang="en-US" sz="2200" dirty="0" smtClean="0"/>
              <a:t>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Much debate about whether mass media were a sinister or democratic emergence, but most media thinkers agreed mass media have powerful effects in shaping public opinion.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 err="1" smtClean="0"/>
              <a:t>Bernays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Lippmann</a:t>
            </a:r>
          </a:p>
          <a:p>
            <a:r>
              <a:rPr lang="en-US" dirty="0"/>
              <a:t>	</a:t>
            </a:r>
            <a:r>
              <a:rPr lang="en-US" dirty="0" smtClean="0"/>
              <a:t>- Wiener</a:t>
            </a:r>
          </a:p>
          <a:p>
            <a:r>
              <a:rPr lang="en-US" dirty="0"/>
              <a:t>	</a:t>
            </a:r>
            <a:r>
              <a:rPr lang="en-US" dirty="0" smtClean="0"/>
              <a:t>- McLuhan</a:t>
            </a:r>
          </a:p>
          <a:p>
            <a:r>
              <a:rPr lang="en-US" dirty="0"/>
              <a:t>	</a:t>
            </a:r>
            <a:r>
              <a:rPr lang="en-US" dirty="0" smtClean="0"/>
              <a:t>- Deutsche</a:t>
            </a:r>
          </a:p>
          <a:p>
            <a:r>
              <a:rPr lang="en-US" dirty="0"/>
              <a:t>	</a:t>
            </a:r>
            <a:r>
              <a:rPr lang="en-US" dirty="0" smtClean="0"/>
              <a:t>- Others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339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Kids on the Block (1940</a:t>
            </a:r>
            <a:r>
              <a:rPr lang="en-US" sz="2000" dirty="0" smtClean="0"/>
              <a:t>s</a:t>
            </a:r>
            <a:r>
              <a:rPr lang="en-US" dirty="0" smtClean="0"/>
              <a:t>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1. The Bureau of Applied Social Research at Colombia University (1944) pioneered the use of survey research and quantitative methods for the study of mass communications.</a:t>
            </a:r>
          </a:p>
          <a:p>
            <a:r>
              <a:rPr lang="en-US" dirty="0"/>
              <a:t>	</a:t>
            </a:r>
            <a:r>
              <a:rPr lang="en-US" dirty="0" smtClean="0"/>
              <a:t>- AKA the “Colombia School”</a:t>
            </a:r>
          </a:p>
          <a:p>
            <a:r>
              <a:rPr lang="en-US" dirty="0"/>
              <a:t>	</a:t>
            </a:r>
            <a:r>
              <a:rPr lang="en-US" dirty="0" smtClean="0"/>
              <a:t>- Led by Paul </a:t>
            </a:r>
            <a:r>
              <a:rPr lang="en-US" dirty="0" err="1" smtClean="0"/>
              <a:t>Lazarsfeld</a:t>
            </a:r>
            <a:r>
              <a:rPr lang="en-US" dirty="0" smtClean="0"/>
              <a:t> (1901-1976)</a:t>
            </a:r>
          </a:p>
          <a:p>
            <a:r>
              <a:rPr lang="en-US" dirty="0"/>
              <a:t>	</a:t>
            </a:r>
            <a:r>
              <a:rPr lang="en-US" dirty="0" smtClean="0"/>
              <a:t>- Built on corporate, as well as state, funding</a:t>
            </a:r>
          </a:p>
          <a:p>
            <a:endParaRPr lang="en-US" dirty="0" smtClean="0"/>
          </a:p>
          <a:p>
            <a:r>
              <a:rPr lang="en-US" dirty="0" smtClean="0"/>
              <a:t>2. Specifically interested in the question of whether individual decision-making can be influenced by short-term media campaigns.</a:t>
            </a:r>
          </a:p>
          <a:p>
            <a:r>
              <a:rPr lang="en-US" dirty="0"/>
              <a:t>	</a:t>
            </a:r>
            <a:r>
              <a:rPr lang="en-US" dirty="0" smtClean="0"/>
              <a:t>- Eerie County Study</a:t>
            </a:r>
          </a:p>
          <a:p>
            <a:r>
              <a:rPr lang="en-US" dirty="0"/>
              <a:t>	</a:t>
            </a:r>
            <a:r>
              <a:rPr lang="en-US" dirty="0" smtClean="0"/>
              <a:t>- Decatur Study</a:t>
            </a:r>
          </a:p>
          <a:p>
            <a:r>
              <a:rPr lang="en-US" dirty="0"/>
              <a:t>	</a:t>
            </a:r>
            <a:r>
              <a:rPr lang="en-US" dirty="0" smtClean="0"/>
              <a:t>- Elmira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3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ersonal Influence-Part 3.mov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463" y="1246995"/>
            <a:ext cx="5959475" cy="4373563"/>
          </a:xfrm>
        </p:spPr>
      </p:pic>
      <p:sp>
        <p:nvSpPr>
          <p:cNvPr id="5" name="TextBox 4"/>
          <p:cNvSpPr txBox="1"/>
          <p:nvPr/>
        </p:nvSpPr>
        <p:spPr>
          <a:xfrm flipH="1">
            <a:off x="1019545" y="5738028"/>
            <a:ext cx="645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err="1">
                <a:hlinkClick r:id="rId5"/>
              </a:rPr>
              <a:t>www.youtube.com</a:t>
            </a:r>
            <a:r>
              <a:rPr lang="en-US" dirty="0">
                <a:hlinkClick r:id="rId5"/>
              </a:rPr>
              <a:t>/</a:t>
            </a:r>
            <a:r>
              <a:rPr lang="en-US" dirty="0" err="1">
                <a:hlinkClick r:id="rId5"/>
              </a:rPr>
              <a:t>watch?v</a:t>
            </a:r>
            <a:r>
              <a:rPr lang="en-US" dirty="0">
                <a:hlinkClick r:id="rId5"/>
              </a:rPr>
              <a:t>=</a:t>
            </a:r>
            <a:r>
              <a:rPr lang="en-US" dirty="0" err="1">
                <a:hlinkClick r:id="rId5"/>
              </a:rPr>
              <a:t>bBeieGouXbQ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81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Limited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Media rarely is a direct, necessary and sufficient cause of any opinion change.</a:t>
            </a:r>
          </a:p>
          <a:p>
            <a:pPr marL="457200" indent="-457200">
              <a:buAutoNum type="arabicPeriod"/>
            </a:pPr>
            <a:r>
              <a:rPr lang="en-US" dirty="0" smtClean="0"/>
              <a:t>When media does have an effect, it is highly conditional on the person’s “primary group.”</a:t>
            </a:r>
          </a:p>
          <a:p>
            <a:pPr marL="457200" indent="-457200">
              <a:buAutoNum type="arabicPeriod"/>
            </a:pPr>
            <a:r>
              <a:rPr lang="en-US" dirty="0" smtClean="0"/>
              <a:t>Though media does appear to have a robust effect in reinforcing previously held opinions.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and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77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40</TotalTime>
  <Words>154</Words>
  <Application>Microsoft Macintosh PowerPoint</Application>
  <PresentationFormat>On-screen Show (4:3)</PresentationFormat>
  <Paragraphs>30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Essential</vt:lpstr>
      <vt:lpstr>From Propaganda to “Limited Effects”</vt:lpstr>
      <vt:lpstr>Conventional Wisdom, 1920s – 1950s</vt:lpstr>
      <vt:lpstr>New Kids on the Block (1940s)</vt:lpstr>
      <vt:lpstr>PowerPoint Presentation</vt:lpstr>
      <vt:lpstr>Limited Effects</vt:lpstr>
      <vt:lpstr>Problems and Questions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Propaganda to “Limited Effects”</dc:title>
  <dc:creator>Justin Murphy</dc:creator>
  <cp:lastModifiedBy>Justin Murphy</cp:lastModifiedBy>
  <cp:revision>6</cp:revision>
  <dcterms:created xsi:type="dcterms:W3CDTF">2014-10-30T09:06:34Z</dcterms:created>
  <dcterms:modified xsi:type="dcterms:W3CDTF">2014-10-30T09:47:33Z</dcterms:modified>
</cp:coreProperties>
</file>

<file path=docProps/thumbnail.jpeg>
</file>